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1" d="100"/>
          <a:sy n="91" d="100"/>
        </p:scale>
        <p:origin x="519" y="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683C-EEFA-4EB3-9AA8-57FBBE7AAA20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50D-FF5B-433B-A3C2-F5BBC1512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99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683C-EEFA-4EB3-9AA8-57FBBE7AAA20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50D-FF5B-433B-A3C2-F5BBC1512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5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683C-EEFA-4EB3-9AA8-57FBBE7AAA20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50D-FF5B-433B-A3C2-F5BBC1512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103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683C-EEFA-4EB3-9AA8-57FBBE7AAA20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50D-FF5B-433B-A3C2-F5BBC1512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35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683C-EEFA-4EB3-9AA8-57FBBE7AAA20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50D-FF5B-433B-A3C2-F5BBC1512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807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683C-EEFA-4EB3-9AA8-57FBBE7AAA20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50D-FF5B-433B-A3C2-F5BBC1512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64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683C-EEFA-4EB3-9AA8-57FBBE7AAA20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50D-FF5B-433B-A3C2-F5BBC1512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886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683C-EEFA-4EB3-9AA8-57FBBE7AAA20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50D-FF5B-433B-A3C2-F5BBC1512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782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683C-EEFA-4EB3-9AA8-57FBBE7AAA20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50D-FF5B-433B-A3C2-F5BBC1512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110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683C-EEFA-4EB3-9AA8-57FBBE7AAA20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50D-FF5B-433B-A3C2-F5BBC1512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42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683C-EEFA-4EB3-9AA8-57FBBE7AAA20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B50D-FF5B-433B-A3C2-F5BBC1512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486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683C-EEFA-4EB3-9AA8-57FBBE7AAA20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B50D-FF5B-433B-A3C2-F5BBC1512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57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http://www.google.com/url?sa=i&amp;rct=j&amp;q=&amp;esrc=s&amp;source=images&amp;cd=&amp;cad=rja&amp;uact=8&amp;ved=2ahUKEwiDlv_j3eHaAhVFxRQKHe27AWUQjRx6BAgBEAU&amp;url=http://www.hughbaird.ac.uk/index.php/courses/creative-arts&amp;psig=AOvVaw31kk4LE7ams5W24F2To61-&amp;ust=1525168545139328" TargetMode="External"/><Relationship Id="rId18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203" y="1264559"/>
            <a:ext cx="4639480" cy="4760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881979" y="3116405"/>
            <a:ext cx="6635060" cy="625188"/>
          </a:xfrm>
          <a:prstGeom prst="rect">
            <a:avLst/>
          </a:prstGeom>
          <a:ln w="28575">
            <a:noFill/>
          </a:ln>
          <a:effectLst>
            <a:glow rad="101600">
              <a:schemeClr val="tx1">
                <a:alpha val="60000"/>
              </a:schemeClr>
            </a:glo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97" t="69923" r="4848" b="4739"/>
          <a:stretch/>
        </p:blipFill>
        <p:spPr>
          <a:xfrm rot="1752524">
            <a:off x="7741044" y="1268762"/>
            <a:ext cx="1454727" cy="136120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88" y="3693489"/>
            <a:ext cx="5375108" cy="82507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96" y="6252320"/>
            <a:ext cx="5858308" cy="52228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585" y="2558623"/>
            <a:ext cx="3771900" cy="4572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196" y="1775140"/>
            <a:ext cx="7048500" cy="71437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376698" y="4770471"/>
            <a:ext cx="2453856" cy="38437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519076" y="3510991"/>
            <a:ext cx="6079853" cy="51879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654" y="119327"/>
            <a:ext cx="4849615" cy="444184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glow rad="101600">
              <a:schemeClr val="tx1">
                <a:alpha val="60000"/>
              </a:schemeClr>
            </a:glow>
          </a:effec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902" y="1079730"/>
            <a:ext cx="2149545" cy="657784"/>
          </a:xfrm>
          <a:prstGeom prst="rect">
            <a:avLst/>
          </a:prstGeom>
        </p:spPr>
      </p:pic>
      <p:pic>
        <p:nvPicPr>
          <p:cNvPr id="24" name="Picture 2" descr="Image result for textiles careers">
            <a:hlinkClick r:id="rId13"/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77" r="14844" b="67255"/>
          <a:stretch/>
        </p:blipFill>
        <p:spPr bwMode="auto">
          <a:xfrm>
            <a:off x="764712" y="3105558"/>
            <a:ext cx="8425078" cy="613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Image result for textiles careers">
            <a:hlinkClick r:id="rId13"/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17" t="45196" r="12848" b="11470"/>
          <a:stretch/>
        </p:blipFill>
        <p:spPr bwMode="auto">
          <a:xfrm>
            <a:off x="7384056" y="4548476"/>
            <a:ext cx="1932709" cy="2296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Image result for textiles careers">
            <a:hlinkClick r:id="rId13"/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" t="46471" r="50658" b="39216"/>
          <a:stretch/>
        </p:blipFill>
        <p:spPr bwMode="auto">
          <a:xfrm>
            <a:off x="949902" y="2442869"/>
            <a:ext cx="3947752" cy="613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Image result for textiles careers">
            <a:hlinkClick r:id="rId13"/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85" t="45900" r="32481" b="29198"/>
          <a:stretch/>
        </p:blipFill>
        <p:spPr bwMode="auto">
          <a:xfrm>
            <a:off x="754249" y="4679044"/>
            <a:ext cx="2034049" cy="155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Image result for textiles careers">
            <a:hlinkClick r:id="rId13"/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41" t="2648" r="15769" b="78921"/>
          <a:stretch/>
        </p:blipFill>
        <p:spPr bwMode="auto">
          <a:xfrm>
            <a:off x="937222" y="92041"/>
            <a:ext cx="3906982" cy="97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028" y="5548356"/>
            <a:ext cx="3560291" cy="72412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653" y="718614"/>
            <a:ext cx="4365403" cy="387374"/>
          </a:xfrm>
          <a:prstGeom prst="rect">
            <a:avLst/>
          </a:prstGeom>
          <a:ln w="38100">
            <a:solidFill>
              <a:srgbClr val="FF3399"/>
            </a:solidFill>
            <a:prstDash val="dash"/>
          </a:ln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719228" y="5109779"/>
            <a:ext cx="2942673" cy="386982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763" y="3826306"/>
            <a:ext cx="1871480" cy="72779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01" y="4409201"/>
            <a:ext cx="4239491" cy="218531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9065040" y="2847999"/>
            <a:ext cx="129754" cy="3356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111" y="4908380"/>
            <a:ext cx="3372539" cy="494442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sp>
        <p:nvSpPr>
          <p:cNvPr id="36" name="Rectangle 35"/>
          <p:cNvSpPr/>
          <p:nvPr/>
        </p:nvSpPr>
        <p:spPr>
          <a:xfrm>
            <a:off x="2788298" y="4759036"/>
            <a:ext cx="3495898" cy="69809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455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 Wainwright</dc:creator>
  <cp:lastModifiedBy>Phil</cp:lastModifiedBy>
  <cp:revision>8</cp:revision>
  <cp:lastPrinted>2018-04-30T10:35:19Z</cp:lastPrinted>
  <dcterms:created xsi:type="dcterms:W3CDTF">2018-04-30T09:56:24Z</dcterms:created>
  <dcterms:modified xsi:type="dcterms:W3CDTF">2021-02-04T10:55:47Z</dcterms:modified>
</cp:coreProperties>
</file>